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69" r:id="rId3"/>
    <p:sldId id="263" r:id="rId4"/>
    <p:sldId id="257" r:id="rId5"/>
    <p:sldId id="260" r:id="rId6"/>
    <p:sldId id="271" r:id="rId7"/>
    <p:sldId id="265" r:id="rId8"/>
    <p:sldId id="266" r:id="rId9"/>
    <p:sldId id="267" r:id="rId10"/>
    <p:sldId id="259" r:id="rId11"/>
    <p:sldId id="272" r:id="rId12"/>
    <p:sldId id="262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733256"/>
            <a:ext cx="7099191" cy="1008112"/>
          </a:xfrm>
        </p:spPr>
        <p:txBody>
          <a:bodyPr/>
          <a:lstStyle/>
          <a:p>
            <a:r>
              <a:rPr lang="ru-RU" sz="1400" dirty="0" smtClean="0"/>
              <a:t>Презентацию подготовила учитель географии МОУ «</a:t>
            </a:r>
            <a:r>
              <a:rPr lang="ru-RU" sz="1400" dirty="0" err="1" smtClean="0"/>
              <a:t>Турочакской</a:t>
            </a:r>
            <a:r>
              <a:rPr lang="ru-RU" sz="1400" dirty="0" smtClean="0"/>
              <a:t> средней общеобразовательной школы имени Героя Советского Союза Я.И. </a:t>
            </a:r>
            <a:r>
              <a:rPr lang="ru-RU" sz="1400" dirty="0" err="1" smtClean="0"/>
              <a:t>Баляева</a:t>
            </a:r>
            <a:r>
              <a:rPr lang="ru-RU" sz="1400" dirty="0" smtClean="0"/>
              <a:t>»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 err="1" smtClean="0"/>
              <a:t>Акпыжаева</a:t>
            </a:r>
            <a:r>
              <a:rPr lang="ru-RU" sz="1400" dirty="0" smtClean="0"/>
              <a:t> Марина Михайловна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257"/>
            <a:ext cx="6408712" cy="562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11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88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76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8" y="332656"/>
            <a:ext cx="804368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7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0"/>
            <a:ext cx="8120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71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35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4" y="0"/>
            <a:ext cx="870153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0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1440"/>
            <a:ext cx="9680576" cy="858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4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019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2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42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3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5" cy="936104"/>
          </a:xfrm>
        </p:spPr>
        <p:txBody>
          <a:bodyPr/>
          <a:lstStyle/>
          <a:p>
            <a:r>
              <a:rPr lang="ru-RU" dirty="0" smtClean="0"/>
              <a:t>Рекомендуемая учебно- методическая литература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73676"/>
            <a:ext cx="42484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6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6694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00" y="260648"/>
            <a:ext cx="447460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7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53336" cy="587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1"/>
            <a:ext cx="4609356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95295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94</TotalTime>
  <Words>22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Презентацию подготовила учитель географии МОУ «Турочакской средней общеобразовательной школы имени Героя Советского Союза Я.И. Баляева»  Акпыжаева Марина Михайловна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Рекомендуемая учебно- методическая 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10</cp:revision>
  <dcterms:created xsi:type="dcterms:W3CDTF">2020-11-12T03:16:42Z</dcterms:created>
  <dcterms:modified xsi:type="dcterms:W3CDTF">2020-11-19T12:57:16Z</dcterms:modified>
</cp:coreProperties>
</file>